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2" r:id="rId3"/>
    <p:sldId id="267" r:id="rId4"/>
    <p:sldId id="268" r:id="rId5"/>
    <p:sldId id="269" r:id="rId6"/>
    <p:sldId id="270" r:id="rId7"/>
    <p:sldId id="271" r:id="rId8"/>
    <p:sldId id="274" r:id="rId9"/>
    <p:sldId id="272" r:id="rId1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38"/>
    <a:srgbClr val="868686"/>
    <a:srgbClr val="3C3C3B"/>
    <a:srgbClr val="414042"/>
    <a:srgbClr val="242943"/>
    <a:srgbClr val="07B9D9"/>
    <a:srgbClr val="13B9D9"/>
    <a:srgbClr val="13D3D9"/>
    <a:srgbClr val="50ADC9"/>
    <a:srgbClr val="00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662"/>
  </p:normalViewPr>
  <p:slideViewPr>
    <p:cSldViewPr snapToGrid="0" snapToObjects="1">
      <p:cViewPr varScale="1">
        <p:scale>
          <a:sx n="149" d="100"/>
          <a:sy n="149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10CA5-1FE6-41D4-903C-9D3AA42B1448}" type="datetimeFigureOut">
              <a:rPr lang="hu-HU" smtClean="0"/>
              <a:t>2025. 06. 20.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CC9B0-0728-4E69-81AA-FB2A7ED20C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63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CC9B0-0728-4E69-81AA-FB2A7ED20C1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817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7" name="Csoportba foglalás 26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8" name="Téglalap 27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9" name="Kép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1" name="Csoportba foglalás 20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2" name="Téglalap 21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2" name="Kép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0" name="Csoportba foglalás 19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3" name="Téglalap 22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Kép 2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4" name="Csoportba foglalás 23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25" name="Téglalap 24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6" name="Kép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9" name="Csoportba foglalás 8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2" name="Kép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0BDFEC9-9584-FD79-8872-15AA23743175}"/>
              </a:ext>
            </a:extLst>
          </p:cNvPr>
          <p:cNvSpPr/>
          <p:nvPr userDrawn="1"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0A62B8-AA23-1A71-C6B1-2DFD28BC8FA5}"/>
              </a:ext>
            </a:extLst>
          </p:cNvPr>
          <p:cNvSpPr/>
          <p:nvPr userDrawn="1"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A1C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" name="Csoportba foglalás 4"/>
          <p:cNvGrpSpPr/>
          <p:nvPr userDrawn="1"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" name="Téglalap 9"/>
            <p:cNvSpPr/>
            <p:nvPr userDrawn="1"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70" y="298324"/>
              <a:ext cx="1388941" cy="4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2018EA-9074-EC49-8BAF-05105061EA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51" y="1712973"/>
            <a:ext cx="4314381" cy="659181"/>
          </a:xfrm>
        </p:spPr>
        <p:txBody>
          <a:bodyPr/>
          <a:lstStyle/>
          <a:p>
            <a:pPr algn="ctr"/>
            <a:r>
              <a:rPr lang="hu-HU" sz="2400" b="0" dirty="0"/>
              <a:t>Kanapé Tervező - Egyedi kanapék tervezése egyszerűen</a:t>
            </a:r>
            <a:endParaRPr lang="hu-HU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D64F93-EB20-7E49-BFB0-EF04DA2CA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550" y="2401050"/>
            <a:ext cx="3888989" cy="295864"/>
          </a:xfrm>
        </p:spPr>
        <p:txBody>
          <a:bodyPr/>
          <a:lstStyle/>
          <a:p>
            <a:pPr algn="ctr"/>
            <a:r>
              <a:rPr lang="hu-HU" sz="1100" dirty="0"/>
              <a:t>Java alapú grafikus alkalmazás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9D032C9-8D0E-74DF-0BE3-BEF6227C6A0D}"/>
              </a:ext>
            </a:extLst>
          </p:cNvPr>
          <p:cNvSpPr txBox="1">
            <a:spLocks/>
          </p:cNvSpPr>
          <p:nvPr/>
        </p:nvSpPr>
        <p:spPr>
          <a:xfrm>
            <a:off x="547551" y="2813427"/>
            <a:ext cx="3888989" cy="295864"/>
          </a:xfrm>
          <a:prstGeom prst="rect">
            <a:avLst/>
          </a:prstGeom>
        </p:spPr>
        <p:txBody>
          <a:bodyPr/>
          <a:lstStyle>
            <a:lvl1pPr marL="0" indent="0" algn="l" defTabSz="617068" rtl="0" eaLnBrk="1" latinLnBrk="0" hangingPunct="1">
              <a:lnSpc>
                <a:spcPct val="100000"/>
              </a:lnSpc>
              <a:spcBef>
                <a:spcPts val="450"/>
              </a:spcBef>
              <a:buFontTx/>
              <a:buNone/>
              <a:defRPr sz="975" b="0" kern="120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969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469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004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5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dirty="0"/>
              <a:t>Horváth Olivér, Horváth Csaba </a:t>
            </a:r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2A75-A6A8-FB43-A652-4B91AC64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Az alkalmazás célja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2BA1-4DF1-6846-852F-863FBEC1AE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71911" y="1517511"/>
            <a:ext cx="3486895" cy="262658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Virtuális kanapétervező négy nézetből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Dinamikus, egyszerű felhasználó felület biztosítása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Valós időben látható változások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248E15D-140F-01A1-6B4E-38E95FE8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4273531" cy="262658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00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A089-8107-BAF0-BBE5-F39DA2A7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DAED5-60E3-5E87-1DA8-C4C448A91F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Főbb funkciók – Véletlenszerű generálás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965DC25-D9FB-E24A-39D6-CDB647C2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3956547" cy="2431757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B5688191-D11B-5FF4-A97E-175EA78BCCD7}"/>
              </a:ext>
            </a:extLst>
          </p:cNvPr>
          <p:cNvSpPr/>
          <p:nvPr/>
        </p:nvSpPr>
        <p:spPr>
          <a:xfrm>
            <a:off x="816610" y="1568450"/>
            <a:ext cx="449580" cy="142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képernyőkép, szöveg, diagram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FD431A2-9DFB-7AAC-7BC4-9AB476CF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67" y="1515668"/>
            <a:ext cx="3962940" cy="2433600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E725EF31-FD31-3806-6DE1-56184AE5EBA7}"/>
              </a:ext>
            </a:extLst>
          </p:cNvPr>
          <p:cNvCxnSpPr>
            <a:cxnSpLocks/>
          </p:cNvCxnSpPr>
          <p:nvPr/>
        </p:nvCxnSpPr>
        <p:spPr>
          <a:xfrm>
            <a:off x="4472829" y="2731546"/>
            <a:ext cx="2605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56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C181-6F00-3643-C670-038AAF98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994F-D6B8-F2C7-8BDB-7FE0710E71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Főbb funkciók – Tetszőleges testre szabás</a:t>
            </a:r>
          </a:p>
        </p:txBody>
      </p:sp>
      <p:pic>
        <p:nvPicPr>
          <p:cNvPr id="8" name="Kép 7" descr="A képen képernyőkép, diagram, szöveg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15E622F-DE12-B00D-70AB-F7B3705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517511"/>
            <a:ext cx="3956547" cy="2431757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6" name="Ellipszis 5">
            <a:extLst>
              <a:ext uri="{FF2B5EF4-FFF2-40B4-BE49-F238E27FC236}">
                <a16:creationId xmlns:a16="http://schemas.microsoft.com/office/drawing/2014/main" id="{9162351E-02D8-8D98-4EC5-FBCA2EB1CB8C}"/>
              </a:ext>
            </a:extLst>
          </p:cNvPr>
          <p:cNvSpPr/>
          <p:nvPr/>
        </p:nvSpPr>
        <p:spPr>
          <a:xfrm>
            <a:off x="458470" y="1568450"/>
            <a:ext cx="449580" cy="142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Kép 3" descr="A képen szöveg, képernyőkép, szám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4FEF167-E39A-36BC-491A-5629C780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63" y="1517511"/>
            <a:ext cx="3584543" cy="24012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229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E70C-E29C-BE7D-6F85-1CDD334C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F6AC5-59CD-8B39-C51B-A51D2DB922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Kanapé mentése</a:t>
            </a:r>
          </a:p>
        </p:txBody>
      </p:sp>
      <p:pic>
        <p:nvPicPr>
          <p:cNvPr id="5" name="Kép 4" descr="A képen szöveg, képernyőkép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634861C-A79F-0F90-1AA0-2C0424B61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1" y="1517511"/>
            <a:ext cx="3625819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280041-D40A-9740-BF97-208DECFD79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71911" y="1517511"/>
            <a:ext cx="3486895" cy="262658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Az elmentett kanapé fájl kiterjesztése .</a:t>
            </a:r>
            <a:r>
              <a:rPr lang="hu-HU" sz="1200" b="0" dirty="0" err="1"/>
              <a:t>sofa</a:t>
            </a: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Az elmentett fájl szövegesen tárolja a kanapé paramétereit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0" dirty="0"/>
              <a:t>(</a:t>
            </a:r>
            <a:r>
              <a:rPr lang="hu-HU" sz="1200" b="0" i="1" dirty="0"/>
              <a:t>szélesség , párnaszám , kanapészínRed , </a:t>
            </a:r>
            <a:r>
              <a:rPr lang="hu-HU" sz="1200" b="0" i="1" dirty="0" err="1"/>
              <a:t>kanapészínGreen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kanapészínBlue</a:t>
            </a:r>
            <a:r>
              <a:rPr lang="hu-HU" sz="1200" b="0" i="1" dirty="0"/>
              <a:t> , lábszám , lábszínRed , </a:t>
            </a:r>
            <a:r>
              <a:rPr lang="hu-HU" sz="1200" b="0" i="1" dirty="0" err="1"/>
              <a:t>lábszínGreen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lábszínBlue</a:t>
            </a:r>
            <a:r>
              <a:rPr lang="hu-HU" sz="1200" b="0" i="1" dirty="0"/>
              <a:t> , karfaszínRed , </a:t>
            </a:r>
            <a:r>
              <a:rPr lang="hu-HU" sz="1200" b="0" i="1" dirty="0" err="1"/>
              <a:t>karfaszínGreen</a:t>
            </a:r>
            <a:r>
              <a:rPr lang="hu-HU" sz="1200" b="0" i="1" dirty="0"/>
              <a:t> , </a:t>
            </a:r>
            <a:r>
              <a:rPr lang="hu-HU" sz="1200" b="0" i="1" dirty="0" err="1"/>
              <a:t>karfaszínBlue</a:t>
            </a:r>
            <a:r>
              <a:rPr lang="hu-HU" sz="1200" b="0" i="1" dirty="0"/>
              <a:t> , parnaszin1Red , parnaszin1Green , parnaszin1Blue .....)</a:t>
            </a:r>
          </a:p>
        </p:txBody>
      </p:sp>
    </p:spTree>
    <p:extLst>
      <p:ext uri="{BB962C8B-B14F-4D97-AF65-F5344CB8AC3E}">
        <p14:creationId xmlns:p14="http://schemas.microsoft.com/office/powerpoint/2010/main" val="387424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0F7D-C7B6-C4DF-E4B4-13BF9044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481520-2B54-1CA7-3AED-FA0C2821FB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Kanapé betöltése</a:t>
            </a:r>
          </a:p>
        </p:txBody>
      </p:sp>
      <p:pic>
        <p:nvPicPr>
          <p:cNvPr id="4" name="Kép 3" descr="A képen szöveg, képernyőkép, képernyő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20AED2F-5A3F-47B4-15C1-3406DEC5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12" y="1517511"/>
            <a:ext cx="3404858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Kép 5" descr="A képen szöveg, képernyőkép, tervez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C12B3A9-58EE-1E39-A3DE-6D6F349F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1" y="1517511"/>
            <a:ext cx="3625819" cy="243360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393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2185-8188-BEFD-C331-3D3BFE4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A4BAE-3B31-D1AC-4F19-A99EAE374E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Fontosabb függvények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E6C98C-23AD-4367-B60D-D0977277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4" y="1166104"/>
            <a:ext cx="3321788" cy="3316374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ACFD9-6E8D-4B88-A1AF-CEEEC98D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18" y="1166104"/>
            <a:ext cx="3321788" cy="3316374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</p:spTree>
    <p:extLst>
      <p:ext uri="{BB962C8B-B14F-4D97-AF65-F5344CB8AC3E}">
        <p14:creationId xmlns:p14="http://schemas.microsoft.com/office/powerpoint/2010/main" val="428934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2185-8188-BEFD-C331-3D3BFE4D7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A4BAE-3B31-D1AC-4F19-A99EAE374E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853" y="798151"/>
            <a:ext cx="8171953" cy="620596"/>
          </a:xfrm>
        </p:spPr>
        <p:txBody>
          <a:bodyPr/>
          <a:lstStyle/>
          <a:p>
            <a:pPr algn="ctr"/>
            <a:r>
              <a:rPr lang="hu-HU" b="1" dirty="0"/>
              <a:t>Fontosabb függvények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CFC3E9D-E3D2-4F74-8313-9B5D5097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4" y="1185821"/>
            <a:ext cx="2751188" cy="323690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F3B3223-08BB-4B4D-BBA9-EED1EF0E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129" y="1185821"/>
            <a:ext cx="3229101" cy="323690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/>
        </p:spPr>
      </p:pic>
    </p:spTree>
    <p:extLst>
      <p:ext uri="{BB962C8B-B14F-4D97-AF65-F5344CB8AC3E}">
        <p14:creationId xmlns:p14="http://schemas.microsoft.com/office/powerpoint/2010/main" val="95447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57E9-FFC3-FF13-75CA-EF7FC13A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33A625-7A88-CB57-CA98-1BD51C6FC5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893" y="2154246"/>
            <a:ext cx="4314381" cy="659181"/>
          </a:xfrm>
        </p:spPr>
        <p:txBody>
          <a:bodyPr/>
          <a:lstStyle/>
          <a:p>
            <a:pPr algn="ctr"/>
            <a:r>
              <a:rPr lang="hu-HU" sz="2400" dirty="0"/>
              <a:t>Köszönjük a figyelmet!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A2AA11-D0FC-4652-FD47-F62A2E7A984C}"/>
              </a:ext>
            </a:extLst>
          </p:cNvPr>
          <p:cNvSpPr txBox="1">
            <a:spLocks/>
          </p:cNvSpPr>
          <p:nvPr/>
        </p:nvSpPr>
        <p:spPr>
          <a:xfrm>
            <a:off x="547551" y="2813427"/>
            <a:ext cx="3888989" cy="295864"/>
          </a:xfrm>
          <a:prstGeom prst="rect">
            <a:avLst/>
          </a:prstGeom>
        </p:spPr>
        <p:txBody>
          <a:bodyPr/>
          <a:lstStyle>
            <a:lvl1pPr marL="0" indent="0" algn="l" defTabSz="617068" rtl="0" eaLnBrk="1" latinLnBrk="0" hangingPunct="1">
              <a:lnSpc>
                <a:spcPct val="100000"/>
              </a:lnSpc>
              <a:spcBef>
                <a:spcPts val="450"/>
              </a:spcBef>
              <a:buFontTx/>
              <a:buNone/>
              <a:defRPr sz="975" b="0" kern="120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6969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469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004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536" indent="-154268" algn="l" defTabSz="617068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3198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103</Words>
  <Application>Microsoft Office PowerPoint</Application>
  <PresentationFormat>Diavetítés a képernyőre (16:9 oldalarány)</PresentationFormat>
  <Paragraphs>23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Aptos</vt:lpstr>
      <vt:lpstr>Arial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Olivér Horváth</cp:lastModifiedBy>
  <cp:revision>57</cp:revision>
  <dcterms:created xsi:type="dcterms:W3CDTF">2019-08-01T06:27:51Z</dcterms:created>
  <dcterms:modified xsi:type="dcterms:W3CDTF">2025-06-20T12:56:10Z</dcterms:modified>
</cp:coreProperties>
</file>